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7" r:id="rId1"/>
  </p:sldMasterIdLst>
  <p:sldIdLst>
    <p:sldId id="256" r:id="rId2"/>
    <p:sldId id="258" r:id="rId3"/>
    <p:sldId id="259" r:id="rId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6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63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C3D7E-C1AD-4536-90A0-7B92E5BC630F}" type="datetimeFigureOut">
              <a:rPr lang="en-US" smtClean="0"/>
              <a:t>10/11/2023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1BF92C5F-88D5-4B17-868E-3505DA3359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1169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C3D7E-C1AD-4536-90A0-7B92E5BC630F}" type="datetimeFigureOut">
              <a:rPr lang="en-US" smtClean="0"/>
              <a:t>10/11/2023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F92C5F-88D5-4B17-868E-3505DA3359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9533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C3D7E-C1AD-4536-90A0-7B92E5BC630F}" type="datetimeFigureOut">
              <a:rPr lang="en-US" smtClean="0"/>
              <a:t>10/11/2023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F92C5F-88D5-4B17-868E-3505DA3359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631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C3D7E-C1AD-4536-90A0-7B92E5BC630F}" type="datetimeFigureOut">
              <a:rPr lang="en-US" smtClean="0"/>
              <a:t>10/11/2023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F92C5F-88D5-4B17-868E-3505DA3359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3044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2B9C3D7E-C1AD-4536-90A0-7B92E5BC630F}" type="datetimeFigureOut">
              <a:rPr lang="en-US" smtClean="0"/>
              <a:t>10/11/2023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1BF92C5F-88D5-4B17-868E-3505DA3359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2497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C3D7E-C1AD-4536-90A0-7B92E5BC630F}" type="datetimeFigureOut">
              <a:rPr lang="en-US" smtClean="0"/>
              <a:t>10/11/2023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F92C5F-88D5-4B17-868E-3505DA3359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6310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C3D7E-C1AD-4536-90A0-7B92E5BC630F}" type="datetimeFigureOut">
              <a:rPr lang="en-US" smtClean="0"/>
              <a:t>10/11/2023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F92C5F-88D5-4B17-868E-3505DA3359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5003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C3D7E-C1AD-4536-90A0-7B92E5BC630F}" type="datetimeFigureOut">
              <a:rPr lang="en-US" smtClean="0"/>
              <a:t>10/11/2023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F92C5F-88D5-4B17-868E-3505DA3359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4555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C3D7E-C1AD-4536-90A0-7B92E5BC630F}" type="datetimeFigureOut">
              <a:rPr lang="en-US" smtClean="0"/>
              <a:t>10/11/2023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F92C5F-88D5-4B17-868E-3505DA3359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1186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C3D7E-C1AD-4536-90A0-7B92E5BC630F}" type="datetimeFigureOut">
              <a:rPr lang="en-US" smtClean="0"/>
              <a:t>10/11/2023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F92C5F-88D5-4B17-868E-3505DA3359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8374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C3D7E-C1AD-4536-90A0-7B92E5BC630F}" type="datetimeFigureOut">
              <a:rPr lang="en-US" smtClean="0"/>
              <a:t>10/11/2023</a:t>
            </a:fld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F92C5F-88D5-4B17-868E-3505DA3359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1030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2B9C3D7E-C1AD-4536-90A0-7B92E5BC630F}" type="datetimeFigureOut">
              <a:rPr lang="en-US" smtClean="0"/>
              <a:t>10/11/2023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1BF92C5F-88D5-4B17-868E-3505DA3359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5464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40" r:id="rId3"/>
    <p:sldLayoutId id="2147483741" r:id="rId4"/>
    <p:sldLayoutId id="2147483742" r:id="rId5"/>
    <p:sldLayoutId id="2147483743" r:id="rId6"/>
    <p:sldLayoutId id="2147483744" r:id="rId7"/>
    <p:sldLayoutId id="2147483745" r:id="rId8"/>
    <p:sldLayoutId id="2147483746" r:id="rId9"/>
    <p:sldLayoutId id="2147483747" r:id="rId10"/>
    <p:sldLayoutId id="214748374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fif"/><Relationship Id="rId2" Type="http://schemas.openxmlformats.org/officeDocument/2006/relationships/image" Target="../media/image6.jf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fi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E4D44E-787B-F408-BF1A-955463816BB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7ED6A3-70E0-6FD0-0FE5-DCCC9C38807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pex Legends Wallpaper">
            <a:extLst>
              <a:ext uri="{FF2B5EF4-FFF2-40B4-BE49-F238E27FC236}">
                <a16:creationId xmlns:a16="http://schemas.microsoft.com/office/drawing/2014/main" id="{16002BAB-E985-1DDF-E037-AA94D07A7B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429E2A4-CD67-D3EC-1013-D0B910A90270}"/>
              </a:ext>
            </a:extLst>
          </p:cNvPr>
          <p:cNvSpPr txBox="1"/>
          <p:nvPr/>
        </p:nvSpPr>
        <p:spPr>
          <a:xfrm>
            <a:off x="10594447" y="6488668"/>
            <a:ext cx="1597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Mistie McColm</a:t>
            </a:r>
          </a:p>
        </p:txBody>
      </p:sp>
    </p:spTree>
    <p:extLst>
      <p:ext uri="{BB962C8B-B14F-4D97-AF65-F5344CB8AC3E}">
        <p14:creationId xmlns:p14="http://schemas.microsoft.com/office/powerpoint/2010/main" val="39948631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ollage of a person in different poses&#10;&#10;Description automatically generated">
            <a:extLst>
              <a:ext uri="{FF2B5EF4-FFF2-40B4-BE49-F238E27FC236}">
                <a16:creationId xmlns:a16="http://schemas.microsoft.com/office/drawing/2014/main" id="{62286539-5340-37EA-7108-7681E07054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6454" y="3177144"/>
            <a:ext cx="5545546" cy="36808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429E2A4-CD67-D3EC-1013-D0B910A90270}"/>
              </a:ext>
            </a:extLst>
          </p:cNvPr>
          <p:cNvSpPr txBox="1"/>
          <p:nvPr/>
        </p:nvSpPr>
        <p:spPr>
          <a:xfrm>
            <a:off x="10594447" y="6488668"/>
            <a:ext cx="1597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Mistie McColm</a:t>
            </a:r>
          </a:p>
        </p:txBody>
      </p:sp>
      <p:pic>
        <p:nvPicPr>
          <p:cNvPr id="9" name="Picture 8" descr="A group of women in white and grey clothes&#10;&#10;Description automatically generated">
            <a:extLst>
              <a:ext uri="{FF2B5EF4-FFF2-40B4-BE49-F238E27FC236}">
                <a16:creationId xmlns:a16="http://schemas.microsoft.com/office/drawing/2014/main" id="{97943854-4610-4F7F-7D0E-E081E55425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5650" y="0"/>
            <a:ext cx="4885030" cy="3242438"/>
          </a:xfrm>
          <a:prstGeom prst="rect">
            <a:avLst/>
          </a:prstGeom>
        </p:spPr>
      </p:pic>
      <p:pic>
        <p:nvPicPr>
          <p:cNvPr id="11" name="Picture 10" descr="A group of people in clothing&#10;&#10;Description automatically generated">
            <a:extLst>
              <a:ext uri="{FF2B5EF4-FFF2-40B4-BE49-F238E27FC236}">
                <a16:creationId xmlns:a16="http://schemas.microsoft.com/office/drawing/2014/main" id="{582BCD0E-B5AD-C1A4-B776-977BDAB241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239745"/>
            <a:ext cx="5451231" cy="3618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38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429E2A4-CD67-D3EC-1013-D0B910A90270}"/>
              </a:ext>
            </a:extLst>
          </p:cNvPr>
          <p:cNvSpPr txBox="1"/>
          <p:nvPr/>
        </p:nvSpPr>
        <p:spPr>
          <a:xfrm>
            <a:off x="10594447" y="6488668"/>
            <a:ext cx="1597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Mistie McColm</a:t>
            </a:r>
          </a:p>
        </p:txBody>
      </p:sp>
      <p:pic>
        <p:nvPicPr>
          <p:cNvPr id="7" name="Picture 6" descr="Two people in blue uniforms&#10;&#10;Description automatically generated">
            <a:extLst>
              <a:ext uri="{FF2B5EF4-FFF2-40B4-BE49-F238E27FC236}">
                <a16:creationId xmlns:a16="http://schemas.microsoft.com/office/drawing/2014/main" id="{0F7BDC32-C348-A18F-023E-19C5C92130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47454"/>
            <a:ext cx="12192000" cy="2563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58743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Wood Type</Template>
  <TotalTime>250</TotalTime>
  <Words>6</Words>
  <Application>Microsoft Office PowerPoint</Application>
  <PresentationFormat>Widescreen</PresentationFormat>
  <Paragraphs>3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8" baseType="lpstr">
      <vt:lpstr>Calibri Light</vt:lpstr>
      <vt:lpstr>Rockwell</vt:lpstr>
      <vt:lpstr>Rockwell Condensed</vt:lpstr>
      <vt:lpstr>Wingdings</vt:lpstr>
      <vt:lpstr>Wood Type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Mccolm, Mistie Marie</dc:creator>
  <cp:lastModifiedBy>Mccolm, Mistie Marie</cp:lastModifiedBy>
  <cp:revision>2</cp:revision>
  <dcterms:created xsi:type="dcterms:W3CDTF">2023-10-10T22:22:41Z</dcterms:created>
  <dcterms:modified xsi:type="dcterms:W3CDTF">2023-10-12T01:07:32Z</dcterms:modified>
</cp:coreProperties>
</file>